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>
        <p:scale>
          <a:sx n="75" d="100"/>
          <a:sy n="75" d="100"/>
        </p:scale>
        <p:origin x="1780" y="9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78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4650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601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801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033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458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6835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2962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6478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9764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25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60242-30D3-41F5-8C0A-47977934F23B}" type="datetimeFigureOut">
              <a:rPr lang="ko-KR" altLang="en-US" smtClean="0"/>
              <a:t>2025-01-06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CDF82-3F33-4846-B0EE-202F55956C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480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526" y="2244782"/>
            <a:ext cx="8034101" cy="369881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64131" y="967642"/>
            <a:ext cx="3045104" cy="8696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53200" y="967477"/>
            <a:ext cx="47582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4.5m </a:t>
            </a:r>
            <a:r>
              <a:rPr lang="ko-KR" altLang="en-US" dirty="0" smtClean="0">
                <a:solidFill>
                  <a:srgbClr val="FF0000"/>
                </a:solidFill>
              </a:rPr>
              <a:t>길이의 동일한 형태 테이블 </a:t>
            </a:r>
            <a:r>
              <a:rPr lang="en-US" altLang="ko-KR" dirty="0" smtClean="0">
                <a:solidFill>
                  <a:srgbClr val="FF0000"/>
                </a:solidFill>
              </a:rPr>
              <a:t>2</a:t>
            </a:r>
            <a:r>
              <a:rPr lang="ko-KR" altLang="en-US" dirty="0" smtClean="0">
                <a:solidFill>
                  <a:srgbClr val="FF0000"/>
                </a:solidFill>
              </a:rPr>
              <a:t>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</a:rPr>
              <a:t>테이블의 다리는 분리형임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1813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1179143"/>
            <a:ext cx="9880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smtClean="0">
                <a:solidFill>
                  <a:srgbClr val="FF0000"/>
                </a:solidFill>
              </a:rPr>
              <a:t>한국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err="1" smtClean="0">
                <a:solidFill>
                  <a:srgbClr val="FF0000"/>
                </a:solidFill>
              </a:rPr>
              <a:t>경기권</a:t>
            </a:r>
            <a:r>
              <a:rPr lang="ko-KR" altLang="en-US" dirty="0" smtClean="0">
                <a:solidFill>
                  <a:srgbClr val="FF0000"/>
                </a:solidFill>
              </a:rPr>
              <a:t> 이내</a:t>
            </a:r>
            <a:r>
              <a:rPr lang="en-US" altLang="ko-KR" dirty="0" smtClean="0">
                <a:solidFill>
                  <a:srgbClr val="FF0000"/>
                </a:solidFill>
              </a:rPr>
              <a:t>) </a:t>
            </a:r>
            <a:r>
              <a:rPr lang="ko-KR" altLang="en-US" dirty="0" smtClean="0">
                <a:solidFill>
                  <a:srgbClr val="FF0000"/>
                </a:solidFill>
              </a:rPr>
              <a:t>에서 이태리 </a:t>
            </a:r>
            <a:r>
              <a:rPr lang="en-US" altLang="ko-KR" dirty="0" smtClean="0">
                <a:solidFill>
                  <a:srgbClr val="FF0000"/>
                </a:solidFill>
              </a:rPr>
              <a:t>(</a:t>
            </a:r>
            <a:r>
              <a:rPr lang="ko-KR" altLang="en-US" dirty="0" smtClean="0">
                <a:solidFill>
                  <a:srgbClr val="FF0000"/>
                </a:solidFill>
              </a:rPr>
              <a:t>밀라노 시내</a:t>
            </a:r>
            <a:r>
              <a:rPr lang="en-US" altLang="ko-KR" dirty="0" smtClean="0">
                <a:solidFill>
                  <a:srgbClr val="FF0000"/>
                </a:solidFill>
              </a:rPr>
              <a:t>) </a:t>
            </a:r>
            <a:r>
              <a:rPr lang="ko-KR" altLang="en-US" dirty="0" smtClean="0">
                <a:solidFill>
                  <a:srgbClr val="FF0000"/>
                </a:solidFill>
              </a:rPr>
              <a:t>까지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smtClean="0">
                <a:solidFill>
                  <a:srgbClr val="FF0000"/>
                </a:solidFill>
              </a:rPr>
              <a:t>배로 운송 조건 </a:t>
            </a:r>
            <a:r>
              <a:rPr lang="en-US" altLang="ko-KR" dirty="0" smtClean="0">
                <a:solidFill>
                  <a:srgbClr val="FF0000"/>
                </a:solidFill>
              </a:rPr>
              <a:t>/ </a:t>
            </a:r>
            <a:r>
              <a:rPr lang="ko-KR" altLang="en-US" dirty="0" smtClean="0">
                <a:solidFill>
                  <a:srgbClr val="FF0000"/>
                </a:solidFill>
              </a:rPr>
              <a:t>왕복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smtClean="0">
                <a:solidFill>
                  <a:srgbClr val="FF0000"/>
                </a:solidFill>
              </a:rPr>
              <a:t>밀라노에 </a:t>
            </a:r>
            <a:r>
              <a:rPr lang="en-US" altLang="ko-KR" dirty="0" smtClean="0">
                <a:solidFill>
                  <a:srgbClr val="FF0000"/>
                </a:solidFill>
              </a:rPr>
              <a:t>2025</a:t>
            </a:r>
            <a:r>
              <a:rPr lang="ko-KR" altLang="en-US" dirty="0" smtClean="0">
                <a:solidFill>
                  <a:srgbClr val="FF0000"/>
                </a:solidFill>
              </a:rPr>
              <a:t>년 </a:t>
            </a:r>
            <a:r>
              <a:rPr lang="en-US" altLang="ko-KR" dirty="0" smtClean="0">
                <a:solidFill>
                  <a:srgbClr val="FF0000"/>
                </a:solidFill>
              </a:rPr>
              <a:t>4</a:t>
            </a:r>
            <a:r>
              <a:rPr lang="ko-KR" altLang="en-US" dirty="0" smtClean="0">
                <a:solidFill>
                  <a:srgbClr val="FF0000"/>
                </a:solidFill>
              </a:rPr>
              <a:t>월 </a:t>
            </a:r>
            <a:r>
              <a:rPr lang="en-US" altLang="ko-KR" dirty="0" smtClean="0">
                <a:solidFill>
                  <a:srgbClr val="FF0000"/>
                </a:solidFill>
              </a:rPr>
              <a:t>3</a:t>
            </a:r>
            <a:r>
              <a:rPr lang="ko-KR" altLang="en-US" dirty="0" smtClean="0">
                <a:solidFill>
                  <a:srgbClr val="FF0000"/>
                </a:solidFill>
              </a:rPr>
              <a:t>일 까지 도착</a:t>
            </a:r>
            <a:r>
              <a:rPr lang="en-US" altLang="ko-KR" dirty="0" smtClean="0">
                <a:solidFill>
                  <a:srgbClr val="FF0000"/>
                </a:solidFill>
              </a:rPr>
              <a:t>, 4</a:t>
            </a:r>
            <a:r>
              <a:rPr lang="ko-KR" altLang="en-US" dirty="0" smtClean="0">
                <a:solidFill>
                  <a:srgbClr val="FF0000"/>
                </a:solidFill>
              </a:rPr>
              <a:t>월 </a:t>
            </a:r>
            <a:r>
              <a:rPr lang="en-US" altLang="ko-KR" dirty="0" smtClean="0">
                <a:solidFill>
                  <a:srgbClr val="FF0000"/>
                </a:solidFill>
              </a:rPr>
              <a:t>14</a:t>
            </a:r>
            <a:r>
              <a:rPr lang="ko-KR" altLang="en-US" dirty="0" smtClean="0">
                <a:solidFill>
                  <a:srgbClr val="FF0000"/>
                </a:solidFill>
              </a:rPr>
              <a:t>일 밀라노에서 서울로 출발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err="1" smtClean="0">
                <a:solidFill>
                  <a:srgbClr val="FF0000"/>
                </a:solidFill>
              </a:rPr>
              <a:t>발송처에서</a:t>
            </a:r>
            <a:r>
              <a:rPr lang="ko-KR" altLang="en-US" dirty="0" smtClean="0">
                <a:solidFill>
                  <a:srgbClr val="FF0000"/>
                </a:solidFill>
              </a:rPr>
              <a:t> 포장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err="1" smtClean="0">
                <a:solidFill>
                  <a:srgbClr val="FF0000"/>
                </a:solidFill>
              </a:rPr>
              <a:t>도착처에서</a:t>
            </a:r>
            <a:r>
              <a:rPr lang="ko-KR" altLang="en-US" dirty="0" smtClean="0">
                <a:solidFill>
                  <a:srgbClr val="FF0000"/>
                </a:solidFill>
              </a:rPr>
              <a:t> 포장해체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+</a:t>
            </a:r>
            <a:r>
              <a:rPr lang="ko-KR" altLang="en-US" dirty="0" smtClean="0">
                <a:solidFill>
                  <a:srgbClr val="FF0000"/>
                </a:solidFill>
              </a:rPr>
              <a:t> 우든 박스 포장</a:t>
            </a:r>
            <a:endParaRPr lang="en-US" altLang="ko-KR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smtClean="0">
                <a:solidFill>
                  <a:srgbClr val="FF0000"/>
                </a:solidFill>
              </a:rPr>
              <a:t>미술품 보험 포함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rgbClr val="FF0000"/>
                </a:solidFill>
              </a:rPr>
              <a:t>질문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smtClean="0">
                <a:solidFill>
                  <a:srgbClr val="FF0000"/>
                </a:solidFill>
              </a:rPr>
              <a:t>밀라노 도착일 </a:t>
            </a:r>
            <a:r>
              <a:rPr lang="ko-KR" altLang="en-US" dirty="0" err="1" smtClean="0">
                <a:solidFill>
                  <a:srgbClr val="FF0000"/>
                </a:solidFill>
              </a:rPr>
              <a:t>고려시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늦어도 언제 서울에서 픽업되어야 하는지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>
                <a:solidFill>
                  <a:srgbClr val="FF0000"/>
                </a:solidFill>
              </a:rPr>
              <a:t>+ </a:t>
            </a:r>
            <a:r>
              <a:rPr lang="ko-KR" altLang="en-US" dirty="0" smtClean="0">
                <a:solidFill>
                  <a:srgbClr val="FF0000"/>
                </a:solidFill>
              </a:rPr>
              <a:t>총 견적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 smtClean="0"/>
              <a:t>+ </a:t>
            </a:r>
            <a:r>
              <a:rPr lang="ko-KR" altLang="en-US" dirty="0" smtClean="0"/>
              <a:t>총 견적 이외에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편도일 때 견적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테이블 다리의 해체 및 현장 조립 포함 시 가격 </a:t>
            </a:r>
            <a:r>
              <a:rPr lang="en-US" altLang="ko-KR" dirty="0" smtClean="0"/>
              <a:t>(</a:t>
            </a:r>
            <a:r>
              <a:rPr lang="ko-KR" altLang="en-US" dirty="0" smtClean="0"/>
              <a:t>난이도 하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대한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대략 비용 의견을 메모해 주세요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8126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105</Words>
  <Application>Microsoft Office PowerPoint</Application>
  <PresentationFormat>와이드스크린</PresentationFormat>
  <Paragraphs>13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Mootaa</dc:creator>
  <cp:lastModifiedBy>Mootaa</cp:lastModifiedBy>
  <cp:revision>2</cp:revision>
  <dcterms:created xsi:type="dcterms:W3CDTF">2025-01-05T23:57:58Z</dcterms:created>
  <dcterms:modified xsi:type="dcterms:W3CDTF">2025-01-06T00:00:44Z</dcterms:modified>
</cp:coreProperties>
</file>